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9" r:id="rId2"/>
    <p:sldId id="266" r:id="rId3"/>
  </p:sldIdLst>
  <p:sldSz cx="9144000" cy="6858000" type="screen4x3"/>
  <p:notesSz cx="6858000" cy="9144000"/>
  <p:embeddedFontLst>
    <p:embeddedFont>
      <p:font typeface="Aller" panose="02000503030000020004" pitchFamily="2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921885-56FF-24F6-660A-995B2525A656}" name="Sarah Müller" initials="SM" userId="S::sarah.mueller@gameforge.com::cc5b2500-6967-4f00-94b0-cfb80e0864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2620" autoAdjust="0"/>
  </p:normalViewPr>
  <p:slideViewPr>
    <p:cSldViewPr>
      <p:cViewPr varScale="1">
        <p:scale>
          <a:sx n="83" d="100"/>
          <a:sy n="83" d="100"/>
        </p:scale>
        <p:origin x="24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90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C025421-43B3-4684-A6EA-DEA6F3D57A65}" type="datetimeFigureOut">
              <a:rPr lang="de-DE"/>
              <a:pPr>
                <a:defRPr/>
              </a:pPr>
              <a:t>20.04.2023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FC6DD07-D6DD-4CC3-B305-B488CD16F2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A908E03-5C8E-4FBC-8D5B-172F907883DB}" type="datetimeFigureOut">
              <a:rPr lang="de-DE"/>
              <a:pPr>
                <a:defRPr/>
              </a:pPr>
              <a:t>20.04.2023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FBA7B3-2DED-44A4-9A09-C0E451F2AF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FBA7B3-2DED-44A4-9A09-C0E451F2AF30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241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FBA7B3-2DED-44A4-9A09-C0E451F2AF3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05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84976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3BB22-E22C-457D-873E-8DA1A7C36EC8}" type="datetime1">
              <a:rPr lang="de-DE"/>
              <a:pPr>
                <a:defRPr/>
              </a:pPr>
              <a:t>20.04.2023</a:t>
            </a:fld>
            <a:endParaRPr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C45C8-6102-4C53-BCAE-F01FC1D9CAD2}" type="slidenum">
              <a:rPr/>
              <a:pPr>
                <a:defRPr/>
              </a:pPr>
              <a:t>‹Nr.›</a:t>
            </a:fld>
            <a:r>
              <a:t> von x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sz="half" idx="10"/>
          </p:nvPr>
        </p:nvSpPr>
        <p:spPr>
          <a:xfrm>
            <a:off x="457200" y="1232756"/>
            <a:ext cx="8229600" cy="48605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332656"/>
            <a:ext cx="6779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1400" b="1"/>
            </a:lvl1pPr>
          </a:lstStyle>
          <a:p>
            <a:pPr lv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de-DE"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1E02B91-45D0-4D62-8A7A-C00255E6771A}" type="datetime1">
              <a:rPr lang="de-DE"/>
              <a:pPr>
                <a:defRPr/>
              </a:pPr>
              <a:t>20.04.2023</a:t>
            </a:fld>
            <a:endParaRPr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lang="de-DE"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C07EAB-95F9-4AFE-B247-8D6138C539E8}" type="slidenum">
              <a:rPr/>
              <a:pPr>
                <a:defRPr/>
              </a:pPr>
              <a:t>‹Nr.›</a:t>
            </a:fld>
            <a:r>
              <a:t> von x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052736"/>
            <a:ext cx="5486400" cy="367483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259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4D12-8379-4BAE-B8DE-27534AE39829}" type="datetime1">
              <a:rPr lang="de-DE"/>
              <a:pPr>
                <a:defRPr/>
              </a:pPr>
              <a:t>20.04.2023</a:t>
            </a:fld>
            <a:endParaRPr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1E366-7C26-4EBC-B222-0C1B62633A89}" type="slidenum">
              <a:rPr/>
              <a:pPr>
                <a:defRPr/>
              </a:pPr>
              <a:t>‹Nr.›</a:t>
            </a:fld>
            <a:r>
              <a:t> von x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1151781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492897"/>
            <a:ext cx="4038600" cy="36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492897"/>
            <a:ext cx="4038600" cy="36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57273-4530-43B9-8548-619417DC557F}" type="datetime1">
              <a:rPr lang="de-DE"/>
              <a:pPr>
                <a:defRPr/>
              </a:pPr>
              <a:t>20.04.2023</a:t>
            </a:fld>
            <a:endParaRPr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7FF46-4151-454E-9530-4A7D16140E2B}" type="slidenum">
              <a:rPr/>
              <a:pPr>
                <a:defRPr/>
              </a:pPr>
              <a:t>‹Nr.›</a:t>
            </a:fld>
            <a:r>
              <a:t> von x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1151781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2492896"/>
            <a:ext cx="4040188" cy="720080"/>
          </a:xfr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429000"/>
            <a:ext cx="4040188" cy="266429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2492896"/>
            <a:ext cx="4041775" cy="720080"/>
          </a:xfrm>
        </p:spPr>
        <p:txBody>
          <a:bodyPr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4041775" cy="266429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58403-86A3-4CB2-9FB7-9B8BD8181035}" type="datetime1">
              <a:rPr lang="de-DE"/>
              <a:pPr>
                <a:defRPr/>
              </a:pPr>
              <a:t>20.04.2023</a:t>
            </a:fld>
            <a:endParaRPr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6A56F-A7AB-44FE-8D50-023C636C2E28}" type="slidenum">
              <a:rPr/>
              <a:pPr>
                <a:defRPr/>
              </a:pPr>
              <a:t>‹Nr.›</a:t>
            </a:fld>
            <a:r>
              <a:t> von x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48072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41044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0B608-3267-4140-98E7-246ADDBCE110}" type="datetime1">
              <a:rPr lang="de-DE"/>
              <a:pPr>
                <a:defRPr/>
              </a:pPr>
              <a:t>20.04.2023</a:t>
            </a:fld>
            <a:endParaRPr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25635-18DE-4CEA-B5F8-26702A47C321}" type="slidenum">
              <a:rPr/>
              <a:pPr>
                <a:defRPr/>
              </a:pPr>
              <a:t>‹Nr.›</a:t>
            </a:fld>
            <a:r>
              <a:t> von x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06FC7-8F25-43FD-8356-DC33B3E81088}" type="datetime1">
              <a:rPr lang="de-DE"/>
              <a:pPr>
                <a:defRPr/>
              </a:pPr>
              <a:t>20.04.2023</a:t>
            </a:fld>
            <a:endParaRPr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F1D6D-1370-4A90-90BB-F6BC5B03BBF2}" type="slidenum">
              <a:rPr/>
              <a:pPr>
                <a:defRPr/>
              </a:pPr>
              <a:t>‹Nr.›</a:t>
            </a:fld>
            <a:r>
              <a:t> von x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C75D4-D093-4E79-B711-A95D58437D87}" type="datetime1">
              <a:rPr lang="de-DE"/>
              <a:pPr>
                <a:defRPr/>
              </a:pPr>
              <a:t>20.04.2023</a:t>
            </a:fld>
            <a:endParaRPr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2BF45-C493-4011-85B0-D1D52427C1DA}" type="slidenum">
              <a:rPr/>
              <a:pPr>
                <a:defRPr/>
              </a:pPr>
              <a:t>‹Nr.›</a:t>
            </a:fld>
            <a:r>
              <a:t> von x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40396-8CAB-45F6-87B8-1195C7D44822}" type="datetime1">
              <a:rPr lang="de-DE"/>
              <a:pPr>
                <a:defRPr/>
              </a:pPr>
              <a:t>20.04.2023</a:t>
            </a:fld>
            <a:endParaRPr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C63B7-D4EB-4FB1-BEF0-A6FC6D0347A3}" type="slidenum">
              <a:rPr/>
              <a:pPr>
                <a:defRPr/>
              </a:pPr>
              <a:t>‹Nr.›</a:t>
            </a:fld>
            <a:r>
              <a:t> von x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981075"/>
            <a:ext cx="8229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2276475"/>
            <a:ext cx="8229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468313" y="61658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de-DE"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9917E4B-533C-4E96-A17A-59CB5074D69D}" type="datetime1">
              <a:rPr lang="de-DE"/>
              <a:pPr>
                <a:defRPr/>
              </a:pPr>
              <a:t>20.04.2023</a:t>
            </a:fld>
            <a:endParaRPr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32138" y="61658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lang="de-DE"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16688" y="61658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lang="de-DE"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9D07AB-DF0E-44DA-BE04-E132FD207BCA}" type="slidenum">
              <a:rPr/>
              <a:pPr>
                <a:defRPr/>
              </a:pPr>
              <a:t>‹Nr.›</a:t>
            </a:fld>
            <a:r>
              <a:t> von x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7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ller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ller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ller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ller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ler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ler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ler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ller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344816" cy="1800200"/>
          </a:xfrm>
        </p:spPr>
        <p:txBody>
          <a:bodyPr/>
          <a:lstStyle/>
          <a:p>
            <a:r>
              <a:rPr lang="de-DE" sz="4800" b="1" dirty="0" err="1"/>
              <a:t>Adding</a:t>
            </a:r>
            <a:r>
              <a:rPr lang="de-DE" sz="4800" b="1" dirty="0"/>
              <a:t> variables to </a:t>
            </a:r>
            <a:r>
              <a:rPr lang="de-DE" sz="4800" b="1" dirty="0" err="1"/>
              <a:t>address</a:t>
            </a:r>
            <a:r>
              <a:rPr lang="de-DE" sz="4800" b="1" dirty="0"/>
              <a:t> </a:t>
            </a:r>
            <a:r>
              <a:rPr lang="de-DE" sz="4800" b="1" dirty="0" err="1"/>
              <a:t>the</a:t>
            </a:r>
            <a:r>
              <a:rPr lang="de-DE" sz="4800" b="1" dirty="0"/>
              <a:t> </a:t>
            </a:r>
            <a:r>
              <a:rPr lang="de-DE" sz="4800" b="1" dirty="0" err="1"/>
              <a:t>right</a:t>
            </a:r>
            <a:r>
              <a:rPr lang="de-DE" sz="4800" b="1" dirty="0"/>
              <a:t> </a:t>
            </a:r>
            <a:r>
              <a:rPr lang="de-DE" sz="4800" b="1" dirty="0" err="1"/>
              <a:t>gender</a:t>
            </a:r>
            <a:br>
              <a:rPr lang="de-DE" b="1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402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45A69E8-DB88-684C-C305-683931B82CD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82352" y="764704"/>
            <a:ext cx="8579296" cy="554461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000" b="1" dirty="0"/>
              <a:t>After translation only male is addressed</a:t>
            </a:r>
          </a:p>
          <a:p>
            <a:r>
              <a:rPr lang="de-DE" dirty="0"/>
              <a:t>[</a:t>
            </a:r>
            <a:r>
              <a:rPr lang="de-DE" dirty="0" err="1"/>
              <a:t>q_roletalk</a:t>
            </a:r>
            <a:r>
              <a:rPr lang="de-DE" dirty="0"/>
              <a:t>]...[</a:t>
            </a:r>
            <a:r>
              <a:rPr lang="de-DE" dirty="0" err="1"/>
              <a:t>q_guid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='…']\n[</a:t>
            </a:r>
            <a:r>
              <a:rPr lang="de-DE" dirty="0" err="1"/>
              <a:t>q_npcname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="Yi Xu"]Well,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soon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>
                <a:highlight>
                  <a:srgbClr val="FFFF00"/>
                </a:highlight>
              </a:rPr>
              <a:t>he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seen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scabbard</a:t>
            </a:r>
            <a:r>
              <a:rPr lang="de-DE" dirty="0"/>
              <a:t> </a:t>
            </a:r>
            <a:r>
              <a:rPr lang="de-DE" dirty="0" err="1"/>
              <a:t>Enlightened</a:t>
            </a:r>
            <a:r>
              <a:rPr lang="de-DE" dirty="0"/>
              <a:t> Battle,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>
                <a:highlight>
                  <a:srgbClr val="FFFF00"/>
                </a:highlight>
              </a:rPr>
              <a:t>himself</a:t>
            </a:r>
            <a:r>
              <a:rPr lang="de-DE" dirty="0"/>
              <a:t>. [</a:t>
            </a:r>
            <a:r>
              <a:rPr lang="de-DE" dirty="0" err="1"/>
              <a:t>q_sound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=''…"][</a:t>
            </a:r>
            <a:r>
              <a:rPr lang="de-DE" dirty="0" err="1"/>
              <a:t>q_guid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='…']\n[</a:t>
            </a:r>
            <a:r>
              <a:rPr lang="de-DE" dirty="0" err="1"/>
              <a:t>q_roletalk</a:t>
            </a:r>
            <a:r>
              <a:rPr lang="de-DE" dirty="0"/>
              <a:t>]Master Yi Xu...[</a:t>
            </a:r>
            <a:r>
              <a:rPr lang="de-DE" dirty="0" err="1"/>
              <a:t>q_guid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=‚…‘]</a:t>
            </a:r>
          </a:p>
          <a:p>
            <a:endParaRPr lang="de-DE" dirty="0"/>
          </a:p>
          <a:p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possible to </a:t>
            </a:r>
            <a:r>
              <a:rPr lang="de-DE" dirty="0" err="1"/>
              <a:t>add</a:t>
            </a:r>
            <a:r>
              <a:rPr lang="de-DE" dirty="0"/>
              <a:t> a code like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en-US" dirty="0">
                <a:highlight>
                  <a:srgbClr val="FFFF00"/>
                </a:highlight>
              </a:rPr>
              <a:t>[gender male=</a:t>
            </a:r>
            <a:r>
              <a:rPr lang="de-DE" dirty="0">
                <a:highlight>
                  <a:srgbClr val="FFFF00"/>
                </a:highlight>
              </a:rPr>
              <a:t>"</a:t>
            </a:r>
            <a:r>
              <a:rPr lang="en-US" dirty="0"/>
              <a:t>when player character is male</a:t>
            </a:r>
            <a:r>
              <a:rPr lang="en-US" dirty="0">
                <a:highlight>
                  <a:srgbClr val="FFFF00"/>
                </a:highlight>
              </a:rPr>
              <a:t>" female=</a:t>
            </a:r>
            <a:r>
              <a:rPr lang="de-DE" dirty="0">
                <a:highlight>
                  <a:srgbClr val="FFFF00"/>
                </a:highlight>
              </a:rPr>
              <a:t>"</a:t>
            </a:r>
            <a:r>
              <a:rPr lang="en-US" dirty="0"/>
              <a:t>when player character is female</a:t>
            </a:r>
            <a:r>
              <a:rPr lang="en-US" dirty="0">
                <a:highlight>
                  <a:srgbClr val="FFFF00"/>
                </a:highlight>
              </a:rPr>
              <a:t>"]</a:t>
            </a:r>
            <a:r>
              <a:rPr lang="en-US" dirty="0"/>
              <a:t> into the text</a:t>
            </a:r>
          </a:p>
          <a:p>
            <a:endParaRPr lang="de-DE" dirty="0"/>
          </a:p>
          <a:p>
            <a:r>
              <a:rPr lang="de-DE" sz="2000" b="1" dirty="0" err="1"/>
              <a:t>Adding</a:t>
            </a:r>
            <a:r>
              <a:rPr lang="de-DE" sz="2000" b="1" dirty="0"/>
              <a:t> </a:t>
            </a:r>
            <a:r>
              <a:rPr lang="de-DE" sz="2000" b="1" dirty="0" err="1"/>
              <a:t>gender</a:t>
            </a:r>
            <a:r>
              <a:rPr lang="de-DE" sz="2000" b="1" dirty="0"/>
              <a:t> variables</a:t>
            </a:r>
          </a:p>
          <a:p>
            <a:r>
              <a:rPr lang="de-DE" dirty="0"/>
              <a:t>[</a:t>
            </a:r>
            <a:r>
              <a:rPr lang="de-DE" dirty="0" err="1"/>
              <a:t>q_roletalk</a:t>
            </a:r>
            <a:r>
              <a:rPr lang="de-DE" dirty="0"/>
              <a:t>]...[</a:t>
            </a:r>
            <a:r>
              <a:rPr lang="de-DE" dirty="0" err="1"/>
              <a:t>q_guid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='…']\n[</a:t>
            </a:r>
            <a:r>
              <a:rPr lang="de-DE" dirty="0" err="1"/>
              <a:t>q_npcname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="Yi Xu"]Well,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soon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en-US" dirty="0">
                <a:highlight>
                  <a:srgbClr val="FFFF00"/>
                </a:highlight>
              </a:rPr>
              <a:t>[gender male=</a:t>
            </a:r>
            <a:r>
              <a:rPr lang="de-DE" dirty="0">
                <a:highlight>
                  <a:srgbClr val="FFFF00"/>
                </a:highlight>
              </a:rPr>
              <a:t>"he" </a:t>
            </a:r>
            <a:r>
              <a:rPr lang="de-DE" dirty="0" err="1">
                <a:highlight>
                  <a:srgbClr val="FFFF00"/>
                </a:highlight>
              </a:rPr>
              <a:t>female</a:t>
            </a:r>
            <a:r>
              <a:rPr lang="de-DE" dirty="0">
                <a:highlight>
                  <a:srgbClr val="FFFF00"/>
                </a:highlight>
              </a:rPr>
              <a:t>="</a:t>
            </a:r>
            <a:r>
              <a:rPr lang="de-DE" dirty="0" err="1">
                <a:highlight>
                  <a:srgbClr val="FFFF00"/>
                </a:highlight>
              </a:rPr>
              <a:t>she</a:t>
            </a:r>
            <a:r>
              <a:rPr lang="de-DE" dirty="0">
                <a:highlight>
                  <a:srgbClr val="FFFF00"/>
                </a:highlight>
              </a:rPr>
              <a:t>"]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seen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scabbard</a:t>
            </a:r>
            <a:r>
              <a:rPr lang="de-DE" dirty="0"/>
              <a:t> </a:t>
            </a:r>
            <a:r>
              <a:rPr lang="de-DE" dirty="0" err="1"/>
              <a:t>Enlightened</a:t>
            </a:r>
            <a:r>
              <a:rPr lang="de-DE" dirty="0"/>
              <a:t> Battle,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en-US" dirty="0">
                <a:highlight>
                  <a:srgbClr val="FFFF00"/>
                </a:highlight>
              </a:rPr>
              <a:t>[gender male=</a:t>
            </a:r>
            <a:r>
              <a:rPr lang="de-DE" dirty="0">
                <a:highlight>
                  <a:srgbClr val="FFFF00"/>
                </a:highlight>
              </a:rPr>
              <a:t>"</a:t>
            </a:r>
            <a:r>
              <a:rPr lang="de-DE" dirty="0" err="1">
                <a:highlight>
                  <a:srgbClr val="FFFF00"/>
                </a:highlight>
              </a:rPr>
              <a:t>himself</a:t>
            </a:r>
            <a:r>
              <a:rPr lang="de-DE" dirty="0">
                <a:highlight>
                  <a:srgbClr val="FFFF00"/>
                </a:highlight>
              </a:rPr>
              <a:t>" </a:t>
            </a:r>
            <a:r>
              <a:rPr lang="de-DE" dirty="0" err="1">
                <a:highlight>
                  <a:srgbClr val="FFFF00"/>
                </a:highlight>
              </a:rPr>
              <a:t>female</a:t>
            </a:r>
            <a:r>
              <a:rPr lang="de-DE" dirty="0">
                <a:highlight>
                  <a:srgbClr val="FFFF00"/>
                </a:highlight>
              </a:rPr>
              <a:t>="</a:t>
            </a:r>
            <a:r>
              <a:rPr lang="de-DE" dirty="0" err="1">
                <a:highlight>
                  <a:srgbClr val="FFFF00"/>
                </a:highlight>
              </a:rPr>
              <a:t>herself</a:t>
            </a:r>
            <a:r>
              <a:rPr lang="de-DE" dirty="0">
                <a:highlight>
                  <a:srgbClr val="FFFF00"/>
                </a:highlight>
              </a:rPr>
              <a:t>"] </a:t>
            </a:r>
            <a:r>
              <a:rPr lang="de-DE" dirty="0"/>
              <a:t>. [</a:t>
            </a:r>
            <a:r>
              <a:rPr lang="de-DE" dirty="0" err="1"/>
              <a:t>q_sound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=''…"][</a:t>
            </a:r>
            <a:r>
              <a:rPr lang="de-DE" dirty="0" err="1"/>
              <a:t>q_guid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='…']\n[</a:t>
            </a:r>
            <a:r>
              <a:rPr lang="de-DE" dirty="0" err="1"/>
              <a:t>q_roletalk</a:t>
            </a:r>
            <a:r>
              <a:rPr lang="de-DE" dirty="0"/>
              <a:t>]Master Yi Xu...[</a:t>
            </a:r>
            <a:r>
              <a:rPr lang="de-DE" dirty="0" err="1"/>
              <a:t>q_guid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='…‘]</a:t>
            </a:r>
          </a:p>
          <a:p>
            <a:endParaRPr lang="de-DE" dirty="0"/>
          </a:p>
          <a:p>
            <a:pPr marL="0" indent="0" algn="ctr">
              <a:buNone/>
            </a:pPr>
            <a:endParaRPr lang="de-DE" sz="2400" dirty="0"/>
          </a:p>
          <a:p>
            <a:pPr marL="0" indent="0" algn="ctr">
              <a:buNone/>
            </a:pPr>
            <a:endParaRPr lang="de-DE" sz="2400" dirty="0"/>
          </a:p>
          <a:p>
            <a:pPr marL="0" indent="0" algn="ctr">
              <a:buNone/>
            </a:pP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357D48-613A-4EF8-F4FD-CA8F80DAF1E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E02B91-45D0-4D62-8A7A-C00255E6771A}" type="datetime1">
              <a:rPr lang="de-DE" smtClean="0"/>
              <a:pPr>
                <a:defRPr/>
              </a:pPr>
              <a:t>20.04.2023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3726D9-2666-5F8E-EDFD-9B5D8050473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C07EAB-95F9-4AFE-B247-8D6138C539E8}" type="slidenum">
              <a:rPr lang="de-DE" smtClean="0"/>
              <a:pPr>
                <a:defRPr/>
              </a:pPr>
              <a:t>2</a:t>
            </a:fld>
            <a:r>
              <a:rPr lang="de-DE" dirty="0"/>
              <a:t> von 10</a:t>
            </a:r>
          </a:p>
        </p:txBody>
      </p:sp>
    </p:spTree>
    <p:extLst>
      <p:ext uri="{BB962C8B-B14F-4D97-AF65-F5344CB8AC3E}">
        <p14:creationId xmlns:p14="http://schemas.microsoft.com/office/powerpoint/2010/main" val="3541909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20725_Gameforge_Präsentation_gray_legalline">
  <a:themeElements>
    <a:clrScheme name="Gameforge">
      <a:dk1>
        <a:srgbClr val="006AB3"/>
      </a:dk1>
      <a:lt1>
        <a:srgbClr val="FFFFFF"/>
      </a:lt1>
      <a:dk2>
        <a:srgbClr val="000000"/>
      </a:dk2>
      <a:lt2>
        <a:srgbClr val="FFFFFF"/>
      </a:lt2>
      <a:accent1>
        <a:srgbClr val="727272"/>
      </a:accent1>
      <a:accent2>
        <a:srgbClr val="F6A800"/>
      </a:accent2>
      <a:accent3>
        <a:srgbClr val="9E9E9E"/>
      </a:accent3>
      <a:accent4>
        <a:srgbClr val="97BF0D"/>
      </a:accent4>
      <a:accent5>
        <a:srgbClr val="4BACC6"/>
      </a:accent5>
      <a:accent6>
        <a:srgbClr val="F79646"/>
      </a:accent6>
      <a:hlink>
        <a:srgbClr val="006AB3"/>
      </a:hlink>
      <a:folHlink>
        <a:srgbClr val="7272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76BB7398-C228-48A8-8CEA-9AA135F7D156}" vid="{3CAF2B79-AC3B-4586-ABA2-11B70B3948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Gameforge_Praesentation_grau_mit_copyright</Template>
  <TotalTime>0</TotalTime>
  <Words>207</Words>
  <Application>Microsoft Office PowerPoint</Application>
  <PresentationFormat>Bildschirmpräsentation (4:3)</PresentationFormat>
  <Paragraphs>16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Aller</vt:lpstr>
      <vt:lpstr>20120725_Gameforge_Präsentation_gray_legalline</vt:lpstr>
      <vt:lpstr>Adding variables to address the right gender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Zukunft der Loca</dc:title>
  <dc:creator>Sarah Müller</dc:creator>
  <cp:lastModifiedBy>Sarah Müller</cp:lastModifiedBy>
  <cp:revision>24</cp:revision>
  <dcterms:created xsi:type="dcterms:W3CDTF">2023-02-23T09:14:56Z</dcterms:created>
  <dcterms:modified xsi:type="dcterms:W3CDTF">2023-04-20T13:10:09Z</dcterms:modified>
</cp:coreProperties>
</file>